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crdownload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3" r:id="rId4"/>
    <p:sldId id="264" r:id="rId5"/>
    <p:sldId id="262" r:id="rId6"/>
    <p:sldId id="261" r:id="rId7"/>
    <p:sldId id="259" r:id="rId8"/>
    <p:sldId id="257" r:id="rId9"/>
    <p:sldId id="260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6" autoAdjust="0"/>
    <p:restoredTop sz="94660"/>
  </p:normalViewPr>
  <p:slideViewPr>
    <p:cSldViewPr snapToGrid="0">
      <p:cViewPr varScale="1">
        <p:scale>
          <a:sx n="73" d="100"/>
          <a:sy n="73" d="100"/>
        </p:scale>
        <p:origin x="3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11/18/2021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crdownload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 smtClean="0"/>
              <a:t>Reducing our food waste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63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Food  waste  generates  methane  gas,  which  is worse  than  co2  and  plastic  pollution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272" y="2016125"/>
            <a:ext cx="6935780" cy="3449638"/>
          </a:xfrm>
        </p:spPr>
      </p:pic>
    </p:spTree>
    <p:extLst>
      <p:ext uri="{BB962C8B-B14F-4D97-AF65-F5344CB8AC3E}">
        <p14:creationId xmlns:p14="http://schemas.microsoft.com/office/powerpoint/2010/main" val="59509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Food  waste  collections  and  composting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265" y="2305892"/>
            <a:ext cx="2210344" cy="311085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399" y="2305892"/>
            <a:ext cx="3877056" cy="2584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29" y="2735233"/>
            <a:ext cx="2510246" cy="25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766" y="105132"/>
            <a:ext cx="5865222" cy="584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3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 can Offer leftover food via apps like olio and Too good to go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79" y="1950810"/>
            <a:ext cx="5283049" cy="316983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7964">
            <a:off x="6405971" y="2147887"/>
            <a:ext cx="4552950" cy="2562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53" y="4207192"/>
            <a:ext cx="2952750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3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675" y="169817"/>
            <a:ext cx="7532914" cy="56496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7081">
            <a:off x="9214621" y="493217"/>
            <a:ext cx="2619375" cy="1743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5522">
            <a:off x="7951833" y="3546461"/>
            <a:ext cx="3870053" cy="12862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9856">
            <a:off x="3983083" y="430886"/>
            <a:ext cx="3172097" cy="167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1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541" y="1115876"/>
            <a:ext cx="5060403" cy="3795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9243" y="1115878"/>
            <a:ext cx="5060405" cy="379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223" y="283918"/>
            <a:ext cx="4480560" cy="559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1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497" y="143692"/>
            <a:ext cx="7598228" cy="569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7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565</TotalTime>
  <Words>37</Words>
  <Application>Microsoft Office PowerPoint</Application>
  <PresentationFormat>Widescreen</PresentationFormat>
  <Paragraphs>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Gill Sans MT</vt:lpstr>
      <vt:lpstr>Gallery</vt:lpstr>
      <vt:lpstr>Reducing our food waste</vt:lpstr>
      <vt:lpstr>Food  waste  generates  methane  gas,  which  is worse  than  co2  and  plastic  pollution</vt:lpstr>
      <vt:lpstr>Food  waste  collections  and  composting</vt:lpstr>
      <vt:lpstr>PowerPoint Presentation</vt:lpstr>
      <vt:lpstr>We can Offer leftover food via apps like olio and Too good to go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Jackie A</dc:creator>
  <cp:lastModifiedBy>Jackie A</cp:lastModifiedBy>
  <cp:revision>13</cp:revision>
  <dcterms:created xsi:type="dcterms:W3CDTF">2021-11-17T09:19:22Z</dcterms:created>
  <dcterms:modified xsi:type="dcterms:W3CDTF">2021-11-18T13:49:12Z</dcterms:modified>
</cp:coreProperties>
</file>