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notesMasterIdLst>
    <p:notesMasterId r:id="rId6"/>
  </p:notesMasterIdLst>
  <p:sldIdLst>
    <p:sldId id="332" r:id="rId2"/>
    <p:sldId id="302" r:id="rId3"/>
    <p:sldId id="327" r:id="rId4"/>
    <p:sldId id="329" r:id="rId5"/>
  </p:sldIdLst>
  <p:sldSz cx="12192000" cy="6858000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1F28A14-51F3-438C-BA7E-27770F7E699F}">
          <p14:sldIdLst>
            <p14:sldId id="332"/>
            <p14:sldId id="302"/>
            <p14:sldId id="327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036"/>
    <a:srgbClr val="5B9BD5"/>
    <a:srgbClr val="F05134"/>
    <a:srgbClr val="E8442A"/>
    <a:srgbClr val="0070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81628" autoAdjust="0"/>
  </p:normalViewPr>
  <p:slideViewPr>
    <p:cSldViewPr snapToGrid="0">
      <p:cViewPr varScale="1">
        <p:scale>
          <a:sx n="59" d="100"/>
          <a:sy n="59" d="100"/>
        </p:scale>
        <p:origin x="11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315F9-9783-44BB-979C-9919A0C7F007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4DB22-A766-49A5-A709-57698B6B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5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3. Referrals, hand-holding, share our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DB22-A766-49A5-A709-57698B6BF6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What changes we made to our building - and why – internal wall insulation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plus Any obstacles/difficulties - </a:t>
            </a:r>
            <a:r>
              <a:rPr lang="en-GB" baseline="0" dirty="0" err="1" smtClean="0"/>
              <a:t>eg</a:t>
            </a:r>
            <a:r>
              <a:rPr lang="en-GB" baseline="0" dirty="0" smtClean="0"/>
              <a:t>. conservation area, large space, E-W system, flat roof.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DB22-A766-49A5-A709-57698B6BF6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9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3. Referrals, hand-holding, share our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DB22-A766-49A5-A709-57698B6BF6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3. Referrals, hand-holding, share our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84DB22-A766-49A5-A709-57698B6BF6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1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77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90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7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4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7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80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97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00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56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Climate-Friendly Business – </a:t>
            </a:r>
            <a:b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Advice Strand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672216"/>
            <a:ext cx="12192000" cy="18472"/>
          </a:xfrm>
          <a:prstGeom prst="line">
            <a:avLst/>
          </a:prstGeom>
          <a:ln w="73025">
            <a:solidFill>
              <a:srgbClr val="007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838201" y="1825624"/>
            <a:ext cx="8819146" cy="473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86" y="171034"/>
            <a:ext cx="2778546" cy="1038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2010429"/>
            <a:ext cx="1051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608" y="2080701"/>
            <a:ext cx="775478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n-GB" dirty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Demonstrator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681452"/>
            <a:ext cx="12192000" cy="18472"/>
          </a:xfrm>
          <a:prstGeom prst="line">
            <a:avLst/>
          </a:prstGeom>
          <a:ln w="73025">
            <a:solidFill>
              <a:srgbClr val="007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2162616"/>
            <a:ext cx="6183086" cy="418919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Whole building approach to the refurbishment: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fficiency improvements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Heating upgrade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 charging – 7kW rapid charger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Solar PV – 19.2kW E-W array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Battery storage – 2 Tesla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Powerwalls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with 27kW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capacity &amp;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Sonnen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10kW battery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Smart controls 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companion apps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Batteries visible in public area and public facing information 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86" y="171034"/>
            <a:ext cx="2778546" cy="1038489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323" y="3872096"/>
            <a:ext cx="4651079" cy="2725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323" y="1773343"/>
            <a:ext cx="1574064" cy="20987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363" y="1794062"/>
            <a:ext cx="3108171" cy="207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3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can do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672216"/>
            <a:ext cx="12192000" cy="18472"/>
          </a:xfrm>
          <a:prstGeom prst="line">
            <a:avLst/>
          </a:prstGeom>
          <a:ln w="73025">
            <a:solidFill>
              <a:srgbClr val="007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838201" y="1825624"/>
            <a:ext cx="8819146" cy="473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86" y="171034"/>
            <a:ext cx="2778546" cy="10384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2010429"/>
            <a:ext cx="105156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Refer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to Zero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Waste Scotland’s Energy Efficiency Business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Share our experience of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making energy efficiency improvements to community buildings in Fife, including our own building, and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 businesses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we know to have successfully made similar changes.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funding leads.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 route map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to reduce carbon emissions further.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Offer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additional support, such as understanding or monitoring energy use and reducing usage through behaviour changes that best suit the building and the way it is used.</a:t>
            </a:r>
          </a:p>
        </p:txBody>
      </p:sp>
    </p:spTree>
    <p:extLst>
      <p:ext uri="{BB962C8B-B14F-4D97-AF65-F5344CB8AC3E}">
        <p14:creationId xmlns:p14="http://schemas.microsoft.com/office/powerpoint/2010/main" val="272605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042" y="555171"/>
            <a:ext cx="10357757" cy="982109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support </a:t>
            </a:r>
            <a:b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businesses have requested</a:t>
            </a:r>
            <a:br>
              <a:rPr lang="en-GB" dirty="0" smtClean="0">
                <a:solidFill>
                  <a:srgbClr val="007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672216"/>
            <a:ext cx="12192000" cy="18472"/>
          </a:xfrm>
          <a:prstGeom prst="line">
            <a:avLst/>
          </a:prstGeom>
          <a:ln w="73025">
            <a:solidFill>
              <a:srgbClr val="007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838201" y="1825624"/>
            <a:ext cx="8819146" cy="473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86" y="171034"/>
            <a:ext cx="2778546" cy="1038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77" y="4044383"/>
            <a:ext cx="3366375" cy="2230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6" y="4090329"/>
            <a:ext cx="3524164" cy="2351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50" y="1933129"/>
            <a:ext cx="3217802" cy="21441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10" y="3880677"/>
            <a:ext cx="3591077" cy="2394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45" y="1908086"/>
            <a:ext cx="3868865" cy="21822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06" y="1892876"/>
            <a:ext cx="3276599" cy="21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2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9308</TotalTime>
  <Words>224</Words>
  <Application>Microsoft Office PowerPoint</Application>
  <PresentationFormat>Widescreen</PresentationFormat>
  <Paragraphs>30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Climate-Friendly Business –  Energy Advice Strand</vt:lpstr>
      <vt:lpstr>Community Demonstrator</vt:lpstr>
      <vt:lpstr>What we can do</vt:lpstr>
      <vt:lpstr>Examples of support  businesses have requested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Greener Kirkcaldy</dc:title>
  <dc:creator>Bruce</dc:creator>
  <cp:lastModifiedBy>Kitty</cp:lastModifiedBy>
  <cp:revision>227</cp:revision>
  <cp:lastPrinted>2019-02-05T14:16:18Z</cp:lastPrinted>
  <dcterms:created xsi:type="dcterms:W3CDTF">2016-07-26T14:18:55Z</dcterms:created>
  <dcterms:modified xsi:type="dcterms:W3CDTF">2021-11-19T08:13:56Z</dcterms:modified>
</cp:coreProperties>
</file>