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-210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BE56D-1808-43E1-9986-C797B00D6860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064DE-7A9C-422A-8309-51776E2B5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41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064DE-7A9C-422A-8309-51776E2B5B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9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Motivation for</a:t>
            </a:r>
            <a:r>
              <a:rPr lang="en-GB" baseline="0" dirty="0" smtClean="0"/>
              <a:t> making improvements - Wanted to make the club more of a community hub for the Beveridge Park area. To do this  we needed to do to bring it up to a decent standard.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With support from Fife Environment Trust, The Robertson Trust and Fife Council – along with a crowdfunding campaign and </a:t>
            </a:r>
            <a:r>
              <a:rPr lang="en-GB" baseline="0" dirty="0" err="1" smtClean="0"/>
              <a:t>and</a:t>
            </a:r>
            <a:r>
              <a:rPr lang="en-GB" baseline="0" dirty="0" smtClean="0"/>
              <a:t> public donations -  we were able to refurbish and extend our building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Measures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Adding insulation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Upgrading old windows to more energy efficient 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Installation of a new electric heating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Improvements to the toilets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Installation of a disabled toilet facility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Added ramped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Redecoration (by Community Payback team)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We are currently working with Greener Kirkcaldy’s energy advice team to take steps increase the building’s energy efficiency and reduce the energy we need to use. They have: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Advised on making the best use of the current heating system and lower carbon heating options for the building.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Recommended installing a new internal door to prevent heat loss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Installed an energy monitor to help us measure our energy usage.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Signposted to Zero Waste Scotland’s Energy Efficiency Team - they have now provided us with an assessment of measures that we could take forward.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064DE-7A9C-422A-8309-51776E2B5B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6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61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7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19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7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4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9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2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2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72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0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B1DC356-18B6-4194-8E4B-0A73B2C8D0A5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FE47140-D94D-4F1C-BC66-CF42B9327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60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591" y="4972491"/>
            <a:ext cx="8932818" cy="1650378"/>
          </a:xfrm>
        </p:spPr>
        <p:txBody>
          <a:bodyPr>
            <a:normAutofit/>
          </a:bodyPr>
          <a:lstStyle/>
          <a:p>
            <a:r>
              <a:rPr lang="en-GB" dirty="0" smtClean="0"/>
              <a:t>CASE STUDY:</a:t>
            </a:r>
            <a:br>
              <a:rPr lang="en-GB" dirty="0" smtClean="0"/>
            </a:br>
            <a:r>
              <a:rPr lang="en-GB" dirty="0" err="1" smtClean="0"/>
              <a:t>BeVERIDGE</a:t>
            </a:r>
            <a:r>
              <a:rPr lang="en-GB" dirty="0" smtClean="0"/>
              <a:t> PARK BOWLING CLUB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738" y="465805"/>
            <a:ext cx="5512524" cy="41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7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285" y="5260574"/>
            <a:ext cx="8932818" cy="1375358"/>
          </a:xfrm>
        </p:spPr>
        <p:txBody>
          <a:bodyPr/>
          <a:lstStyle/>
          <a:p>
            <a:r>
              <a:rPr lang="en-GB" dirty="0" smtClean="0"/>
              <a:t>ABOUT Us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694" y="377326"/>
            <a:ext cx="6096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285" y="5260574"/>
            <a:ext cx="8932818" cy="13753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ENERGY EFFICIENCY IMPROVEMENTS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694" y="487816"/>
            <a:ext cx="6096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3525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207</TotalTime>
  <Words>222</Words>
  <Application>Microsoft Office PowerPoint</Application>
  <PresentationFormat>Widescreen</PresentationFormat>
  <Paragraphs>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Gill Sans MT</vt:lpstr>
      <vt:lpstr>Parcel</vt:lpstr>
      <vt:lpstr>CASE STUDY: BeVERIDGE PARK BOWLING CLUB</vt:lpstr>
      <vt:lpstr>ABOUT Us</vt:lpstr>
      <vt:lpstr>ENERGY EFFICIENCY IMPROVEMENTS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</dc:creator>
  <cp:lastModifiedBy>Kitty</cp:lastModifiedBy>
  <cp:revision>13</cp:revision>
  <dcterms:created xsi:type="dcterms:W3CDTF">2021-11-17T11:35:13Z</dcterms:created>
  <dcterms:modified xsi:type="dcterms:W3CDTF">2021-11-17T15:02:40Z</dcterms:modified>
</cp:coreProperties>
</file>