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313" r:id="rId2"/>
    <p:sldId id="258" r:id="rId3"/>
    <p:sldId id="262" r:id="rId4"/>
    <p:sldId id="31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prentice" userId="b9e195d04dd11b3c" providerId="LiveId" clId="{A47B3338-F010-7F48-84DE-328B1B146B9C}"/>
    <pc:docChg chg="undo custSel addSld delSld modSld sldOrd addMainMaster delMainMaster">
      <pc:chgData name="philip prentice" userId="b9e195d04dd11b3c" providerId="LiveId" clId="{A47B3338-F010-7F48-84DE-328B1B146B9C}" dt="2020-10-27T19:46:19.872" v="1992" actId="21"/>
      <pc:docMkLst>
        <pc:docMk/>
      </pc:docMkLst>
      <pc:sldChg chg="del">
        <pc:chgData name="philip prentice" userId="b9e195d04dd11b3c" providerId="LiveId" clId="{A47B3338-F010-7F48-84DE-328B1B146B9C}" dt="2020-10-01T14:58:17.896" v="13" actId="2696"/>
        <pc:sldMkLst>
          <pc:docMk/>
          <pc:sldMk cId="4013646912" sldId="256"/>
        </pc:sldMkLst>
      </pc:sldChg>
      <pc:sldChg chg="new del">
        <pc:chgData name="philip prentice" userId="b9e195d04dd11b3c" providerId="LiveId" clId="{A47B3338-F010-7F48-84DE-328B1B146B9C}" dt="2020-10-01T14:51:55.533" v="4" actId="2696"/>
        <pc:sldMkLst>
          <pc:docMk/>
          <pc:sldMk cId="4163946174" sldId="257"/>
        </pc:sldMkLst>
      </pc:sldChg>
      <pc:sldChg chg="modSp add ord">
        <pc:chgData name="philip prentice" userId="b9e195d04dd11b3c" providerId="LiveId" clId="{A47B3338-F010-7F48-84DE-328B1B146B9C}" dt="2020-10-22T12:26:13.579" v="1990" actId="20577"/>
        <pc:sldMkLst>
          <pc:docMk/>
          <pc:sldMk cId="2043390001" sldId="258"/>
        </pc:sldMkLst>
        <pc:spChg chg="mod">
          <ac:chgData name="philip prentice" userId="b9e195d04dd11b3c" providerId="LiveId" clId="{A47B3338-F010-7F48-84DE-328B1B146B9C}" dt="2020-10-22T12:26:13.579" v="1990" actId="20577"/>
          <ac:spMkLst>
            <pc:docMk/>
            <pc:sldMk cId="2043390001" sldId="258"/>
            <ac:spMk id="5" creationId="{D91C0FEF-073B-544A-8B4B-9AE7D274646D}"/>
          </ac:spMkLst>
        </pc:spChg>
      </pc:sldChg>
      <pc:sldChg chg="add del ord">
        <pc:chgData name="philip prentice" userId="b9e195d04dd11b3c" providerId="LiveId" clId="{A47B3338-F010-7F48-84DE-328B1B146B9C}" dt="2020-10-27T19:46:17.693" v="1991" actId="2696"/>
        <pc:sldMkLst>
          <pc:docMk/>
          <pc:sldMk cId="2571730562" sldId="261"/>
        </pc:sldMkLst>
      </pc:sldChg>
      <pc:sldChg chg="modSp add">
        <pc:chgData name="philip prentice" userId="b9e195d04dd11b3c" providerId="LiveId" clId="{A47B3338-F010-7F48-84DE-328B1B146B9C}" dt="2020-10-22T12:25:50.201" v="1983" actId="20577"/>
        <pc:sldMkLst>
          <pc:docMk/>
          <pc:sldMk cId="1463162640" sldId="262"/>
        </pc:sldMkLst>
        <pc:spChg chg="mod">
          <ac:chgData name="philip prentice" userId="b9e195d04dd11b3c" providerId="LiveId" clId="{A47B3338-F010-7F48-84DE-328B1B146B9C}" dt="2020-10-22T12:25:50.201" v="1983" actId="20577"/>
          <ac:spMkLst>
            <pc:docMk/>
            <pc:sldMk cId="1463162640" sldId="262"/>
            <ac:spMk id="5" creationId="{AC302787-370B-E247-9737-FAE57D9F8969}"/>
          </ac:spMkLst>
        </pc:spChg>
      </pc:sldChg>
      <pc:sldChg chg="add del ord delAnim">
        <pc:chgData name="philip prentice" userId="b9e195d04dd11b3c" providerId="LiveId" clId="{A47B3338-F010-7F48-84DE-328B1B146B9C}" dt="2020-10-22T12:11:21.430" v="1946" actId="2696"/>
        <pc:sldMkLst>
          <pc:docMk/>
          <pc:sldMk cId="646175564" sldId="286"/>
        </pc:sldMkLst>
      </pc:sldChg>
      <pc:sldChg chg="add del">
        <pc:chgData name="philip prentice" userId="b9e195d04dd11b3c" providerId="LiveId" clId="{A47B3338-F010-7F48-84DE-328B1B146B9C}" dt="2020-10-01T15:04:14.179" v="20" actId="22"/>
        <pc:sldMkLst>
          <pc:docMk/>
          <pc:sldMk cId="1857785935" sldId="289"/>
        </pc:sldMkLst>
      </pc:sldChg>
      <pc:sldChg chg="add del ord">
        <pc:chgData name="philip prentice" userId="b9e195d04dd11b3c" providerId="LiveId" clId="{A47B3338-F010-7F48-84DE-328B1B146B9C}" dt="2020-10-22T12:11:18.152" v="1944" actId="2696"/>
        <pc:sldMkLst>
          <pc:docMk/>
          <pc:sldMk cId="1086525965" sldId="303"/>
        </pc:sldMkLst>
      </pc:sldChg>
      <pc:sldChg chg="add del ord modNotesTx">
        <pc:chgData name="philip prentice" userId="b9e195d04dd11b3c" providerId="LiveId" clId="{A47B3338-F010-7F48-84DE-328B1B146B9C}" dt="2020-10-27T19:46:19.872" v="1992" actId="21"/>
        <pc:sldMkLst>
          <pc:docMk/>
          <pc:sldMk cId="2294573099" sldId="304"/>
        </pc:sldMkLst>
      </pc:sldChg>
      <pc:sldChg chg="add del ord modNotesTx">
        <pc:chgData name="philip prentice" userId="b9e195d04dd11b3c" providerId="LiveId" clId="{A47B3338-F010-7F48-84DE-328B1B146B9C}" dt="2020-10-22T12:11:19.415" v="1945" actId="2696"/>
        <pc:sldMkLst>
          <pc:docMk/>
          <pc:sldMk cId="2440733133" sldId="306"/>
        </pc:sldMkLst>
      </pc:sldChg>
      <pc:sldChg chg="delSp new del">
        <pc:chgData name="philip prentice" userId="b9e195d04dd11b3c" providerId="LiveId" clId="{A47B3338-F010-7F48-84DE-328B1B146B9C}" dt="2020-10-01T15:17:51.525" v="22" actId="2696"/>
        <pc:sldMkLst>
          <pc:docMk/>
          <pc:sldMk cId="2048851113" sldId="307"/>
        </pc:sldMkLst>
        <pc:spChg chg="del">
          <ac:chgData name="philip prentice" userId="b9e195d04dd11b3c" providerId="LiveId" clId="{A47B3338-F010-7F48-84DE-328B1B146B9C}" dt="2020-10-01T14:59:46.037" v="16" actId="478"/>
          <ac:spMkLst>
            <pc:docMk/>
            <pc:sldMk cId="2048851113" sldId="307"/>
            <ac:spMk id="2" creationId="{33A572D0-2321-094F-9EA5-C2BBE56E8C74}"/>
          </ac:spMkLst>
        </pc:spChg>
        <pc:spChg chg="del">
          <ac:chgData name="philip prentice" userId="b9e195d04dd11b3c" providerId="LiveId" clId="{A47B3338-F010-7F48-84DE-328B1B146B9C}" dt="2020-10-01T14:59:48.335" v="17" actId="478"/>
          <ac:spMkLst>
            <pc:docMk/>
            <pc:sldMk cId="2048851113" sldId="307"/>
            <ac:spMk id="3" creationId="{0C775F9D-AE82-B84B-AB45-D9EDA4AFFE08}"/>
          </ac:spMkLst>
        </pc:spChg>
      </pc:sldChg>
      <pc:sldChg chg="addSp modSp add del ord modNotesTx">
        <pc:chgData name="philip prentice" userId="b9e195d04dd11b3c" providerId="LiveId" clId="{A47B3338-F010-7F48-84DE-328B1B146B9C}" dt="2020-10-22T12:11:16.473" v="1943" actId="2696"/>
        <pc:sldMkLst>
          <pc:docMk/>
          <pc:sldMk cId="3843497390" sldId="308"/>
        </pc:sldMkLst>
        <pc:spChg chg="mod">
          <ac:chgData name="philip prentice" userId="b9e195d04dd11b3c" providerId="LiveId" clId="{A47B3338-F010-7F48-84DE-328B1B146B9C}" dt="2020-10-01T19:23:48.845" v="1722" actId="20577"/>
          <ac:spMkLst>
            <pc:docMk/>
            <pc:sldMk cId="3843497390" sldId="308"/>
            <ac:spMk id="4" creationId="{00000000-0000-0000-0000-000000000000}"/>
          </ac:spMkLst>
        </pc:spChg>
        <pc:spChg chg="add">
          <ac:chgData name="philip prentice" userId="b9e195d04dd11b3c" providerId="LiveId" clId="{A47B3338-F010-7F48-84DE-328B1B146B9C}" dt="2020-10-01T14:54:18.516" v="9" actId="26606"/>
          <ac:spMkLst>
            <pc:docMk/>
            <pc:sldMk cId="3843497390" sldId="308"/>
            <ac:spMk id="10" creationId="{C6B8CC7F-3622-46E3-9272-E1956397D21B}"/>
          </ac:spMkLst>
        </pc:spChg>
        <pc:spChg chg="add">
          <ac:chgData name="philip prentice" userId="b9e195d04dd11b3c" providerId="LiveId" clId="{A47B3338-F010-7F48-84DE-328B1B146B9C}" dt="2020-10-01T14:54:18.516" v="9" actId="26606"/>
          <ac:spMkLst>
            <pc:docMk/>
            <pc:sldMk cId="3843497390" sldId="308"/>
            <ac:spMk id="12" creationId="{F3FE55B4-2EE5-4A4A-AD80-1A14F660FEF5}"/>
          </ac:spMkLst>
        </pc:spChg>
        <pc:spChg chg="add">
          <ac:chgData name="philip prentice" userId="b9e195d04dd11b3c" providerId="LiveId" clId="{A47B3338-F010-7F48-84DE-328B1B146B9C}" dt="2020-10-01T14:54:18.516" v="9" actId="26606"/>
          <ac:spMkLst>
            <pc:docMk/>
            <pc:sldMk cId="3843497390" sldId="308"/>
            <ac:spMk id="16" creationId="{F62B8A8C-A996-46DA-AB61-1A4DD707348F}"/>
          </ac:spMkLst>
        </pc:spChg>
        <pc:spChg chg="add">
          <ac:chgData name="philip prentice" userId="b9e195d04dd11b3c" providerId="LiveId" clId="{A47B3338-F010-7F48-84DE-328B1B146B9C}" dt="2020-10-01T14:54:18.516" v="9" actId="26606"/>
          <ac:spMkLst>
            <pc:docMk/>
            <pc:sldMk cId="3843497390" sldId="308"/>
            <ac:spMk id="18" creationId="{F429BE5F-6DE0-4144-A557-3BE62DC2D816}"/>
          </ac:spMkLst>
        </pc:spChg>
        <pc:spChg chg="add">
          <ac:chgData name="philip prentice" userId="b9e195d04dd11b3c" providerId="LiveId" clId="{A47B3338-F010-7F48-84DE-328B1B146B9C}" dt="2020-10-01T14:54:18.516" v="9" actId="26606"/>
          <ac:spMkLst>
            <pc:docMk/>
            <pc:sldMk cId="3843497390" sldId="308"/>
            <ac:spMk id="20" creationId="{CE1EFC02-FB03-4241-83C8-4FBA4CAD6570}"/>
          </ac:spMkLst>
        </pc:spChg>
        <pc:picChg chg="mod">
          <ac:chgData name="philip prentice" userId="b9e195d04dd11b3c" providerId="LiveId" clId="{A47B3338-F010-7F48-84DE-328B1B146B9C}" dt="2020-10-01T14:54:18.516" v="9" actId="26606"/>
          <ac:picMkLst>
            <pc:docMk/>
            <pc:sldMk cId="3843497390" sldId="308"/>
            <ac:picMk id="5" creationId="{00000000-0000-0000-0000-000000000000}"/>
          </ac:picMkLst>
        </pc:picChg>
        <pc:picChg chg="add">
          <ac:chgData name="philip prentice" userId="b9e195d04dd11b3c" providerId="LiveId" clId="{A47B3338-F010-7F48-84DE-328B1B146B9C}" dt="2020-10-01T14:54:18.516" v="9" actId="26606"/>
          <ac:picMkLst>
            <pc:docMk/>
            <pc:sldMk cId="3843497390" sldId="308"/>
            <ac:picMk id="14" creationId="{7267E9C1-58F1-46EE-9BBE-108764BF9E2F}"/>
          </ac:picMkLst>
        </pc:picChg>
      </pc:sldChg>
      <pc:sldChg chg="delSp add del">
        <pc:chgData name="philip prentice" userId="b9e195d04dd11b3c" providerId="LiveId" clId="{A47B3338-F010-7F48-84DE-328B1B146B9C}" dt="2020-10-01T15:37:15.318" v="39" actId="2696"/>
        <pc:sldMkLst>
          <pc:docMk/>
          <pc:sldMk cId="3560291003" sldId="309"/>
        </pc:sldMkLst>
        <pc:spChg chg="del">
          <ac:chgData name="philip prentice" userId="b9e195d04dd11b3c" providerId="LiveId" clId="{A47B3338-F010-7F48-84DE-328B1B146B9C}" dt="2020-10-01T15:24:52.611" v="34" actId="478"/>
          <ac:spMkLst>
            <pc:docMk/>
            <pc:sldMk cId="3560291003" sldId="309"/>
            <ac:spMk id="2" creationId="{7F91AC62-8CE2-4DA6-9F18-07E984678710}"/>
          </ac:spMkLst>
        </pc:spChg>
        <pc:spChg chg="del">
          <ac:chgData name="philip prentice" userId="b9e195d04dd11b3c" providerId="LiveId" clId="{A47B3338-F010-7F48-84DE-328B1B146B9C}" dt="2020-10-01T15:24:50.393" v="33" actId="478"/>
          <ac:spMkLst>
            <pc:docMk/>
            <pc:sldMk cId="3560291003" sldId="309"/>
            <ac:spMk id="4" creationId="{C303ADEC-C564-457B-B029-802ED79E7282}"/>
          </ac:spMkLst>
        </pc:spChg>
        <pc:spChg chg="del">
          <ac:chgData name="philip prentice" userId="b9e195d04dd11b3c" providerId="LiveId" clId="{A47B3338-F010-7F48-84DE-328B1B146B9C}" dt="2020-10-01T15:24:57.086" v="36" actId="478"/>
          <ac:spMkLst>
            <pc:docMk/>
            <pc:sldMk cId="3560291003" sldId="309"/>
            <ac:spMk id="5" creationId="{DB97D01C-651D-4C14-93BA-F91BF7BC1182}"/>
          </ac:spMkLst>
        </pc:spChg>
        <pc:spChg chg="del">
          <ac:chgData name="philip prentice" userId="b9e195d04dd11b3c" providerId="LiveId" clId="{A47B3338-F010-7F48-84DE-328B1B146B9C}" dt="2020-10-01T15:24:45.529" v="31" actId="478"/>
          <ac:spMkLst>
            <pc:docMk/>
            <pc:sldMk cId="3560291003" sldId="309"/>
            <ac:spMk id="7" creationId="{13DF38A1-012E-4AF1-BC45-65EBCB8764B3}"/>
          </ac:spMkLst>
        </pc:spChg>
        <pc:spChg chg="del">
          <ac:chgData name="philip prentice" userId="b9e195d04dd11b3c" providerId="LiveId" clId="{A47B3338-F010-7F48-84DE-328B1B146B9C}" dt="2020-10-01T15:25:03.362" v="38" actId="478"/>
          <ac:spMkLst>
            <pc:docMk/>
            <pc:sldMk cId="3560291003" sldId="309"/>
            <ac:spMk id="10" creationId="{100F8095-B2BD-4DC8-B6AD-B66C073EFAD4}"/>
          </ac:spMkLst>
        </pc:spChg>
        <pc:spChg chg="del">
          <ac:chgData name="philip prentice" userId="b9e195d04dd11b3c" providerId="LiveId" clId="{A47B3338-F010-7F48-84DE-328B1B146B9C}" dt="2020-10-01T15:24:55.161" v="35" actId="478"/>
          <ac:spMkLst>
            <pc:docMk/>
            <pc:sldMk cId="3560291003" sldId="309"/>
            <ac:spMk id="12" creationId="{EA18854F-45EA-49B6-81B8-ED2D24809BAB}"/>
          </ac:spMkLst>
        </pc:spChg>
        <pc:spChg chg="del">
          <ac:chgData name="philip prentice" userId="b9e195d04dd11b3c" providerId="LiveId" clId="{A47B3338-F010-7F48-84DE-328B1B146B9C}" dt="2020-10-01T15:24:47.760" v="32" actId="478"/>
          <ac:spMkLst>
            <pc:docMk/>
            <pc:sldMk cId="3560291003" sldId="309"/>
            <ac:spMk id="13" creationId="{204BEB45-41E5-4E41-A3F5-5784A2DAD7A2}"/>
          </ac:spMkLst>
        </pc:spChg>
        <pc:spChg chg="del">
          <ac:chgData name="philip prentice" userId="b9e195d04dd11b3c" providerId="LiveId" clId="{A47B3338-F010-7F48-84DE-328B1B146B9C}" dt="2020-10-01T15:24:59.404" v="37" actId="478"/>
          <ac:spMkLst>
            <pc:docMk/>
            <pc:sldMk cId="3560291003" sldId="309"/>
            <ac:spMk id="14" creationId="{F9A8B7A4-2C27-4A6D-909B-CC9BBCD69D36}"/>
          </ac:spMkLst>
        </pc:spChg>
      </pc:sldChg>
      <pc:sldChg chg="delSp add del">
        <pc:chgData name="philip prentice" userId="b9e195d04dd11b3c" providerId="LiveId" clId="{A47B3338-F010-7F48-84DE-328B1B146B9C}" dt="2020-10-22T12:11:23.402" v="1947" actId="2696"/>
        <pc:sldMkLst>
          <pc:docMk/>
          <pc:sldMk cId="3666221761" sldId="310"/>
        </pc:sldMkLst>
        <pc:spChg chg="del">
          <ac:chgData name="philip prentice" userId="b9e195d04dd11b3c" providerId="LiveId" clId="{A47B3338-F010-7F48-84DE-328B1B146B9C}" dt="2020-10-01T15:18:08.959" v="28" actId="478"/>
          <ac:spMkLst>
            <pc:docMk/>
            <pc:sldMk cId="3666221761" sldId="310"/>
            <ac:spMk id="2" creationId="{7F91AC62-8CE2-4DA6-9F18-07E984678710}"/>
          </ac:spMkLst>
        </pc:spChg>
        <pc:spChg chg="del">
          <ac:chgData name="philip prentice" userId="b9e195d04dd11b3c" providerId="LiveId" clId="{A47B3338-F010-7F48-84DE-328B1B146B9C}" dt="2020-10-01T15:18:06.850" v="27" actId="478"/>
          <ac:spMkLst>
            <pc:docMk/>
            <pc:sldMk cId="3666221761" sldId="310"/>
            <ac:spMk id="4" creationId="{C303ADEC-C564-457B-B029-802ED79E7282}"/>
          </ac:spMkLst>
        </pc:spChg>
        <pc:spChg chg="del">
          <ac:chgData name="philip prentice" userId="b9e195d04dd11b3c" providerId="LiveId" clId="{A47B3338-F010-7F48-84DE-328B1B146B9C}" dt="2020-10-01T15:18:11.150" v="29" actId="478"/>
          <ac:spMkLst>
            <pc:docMk/>
            <pc:sldMk cId="3666221761" sldId="310"/>
            <ac:spMk id="5" creationId="{DB97D01C-651D-4C14-93BA-F91BF7BC1182}"/>
          </ac:spMkLst>
        </pc:spChg>
        <pc:spChg chg="del">
          <ac:chgData name="philip prentice" userId="b9e195d04dd11b3c" providerId="LiveId" clId="{A47B3338-F010-7F48-84DE-328B1B146B9C}" dt="2020-10-01T15:17:59.168" v="24" actId="478"/>
          <ac:spMkLst>
            <pc:docMk/>
            <pc:sldMk cId="3666221761" sldId="310"/>
            <ac:spMk id="7" creationId="{13DF38A1-012E-4AF1-BC45-65EBCB8764B3}"/>
          </ac:spMkLst>
        </pc:spChg>
        <pc:spChg chg="del">
          <ac:chgData name="philip prentice" userId="b9e195d04dd11b3c" providerId="LiveId" clId="{A47B3338-F010-7F48-84DE-328B1B146B9C}" dt="2020-10-01T15:17:56.737" v="23" actId="478"/>
          <ac:spMkLst>
            <pc:docMk/>
            <pc:sldMk cId="3666221761" sldId="310"/>
            <ac:spMk id="10" creationId="{100F8095-B2BD-4DC8-B6AD-B66C073EFAD4}"/>
          </ac:spMkLst>
        </pc:spChg>
        <pc:spChg chg="del">
          <ac:chgData name="philip prentice" userId="b9e195d04dd11b3c" providerId="LiveId" clId="{A47B3338-F010-7F48-84DE-328B1B146B9C}" dt="2020-10-01T15:18:04.457" v="26" actId="478"/>
          <ac:spMkLst>
            <pc:docMk/>
            <pc:sldMk cId="3666221761" sldId="310"/>
            <ac:spMk id="12" creationId="{EA18854F-45EA-49B6-81B8-ED2D24809BAB}"/>
          </ac:spMkLst>
        </pc:spChg>
        <pc:spChg chg="del">
          <ac:chgData name="philip prentice" userId="b9e195d04dd11b3c" providerId="LiveId" clId="{A47B3338-F010-7F48-84DE-328B1B146B9C}" dt="2020-10-01T15:18:01.657" v="25" actId="478"/>
          <ac:spMkLst>
            <pc:docMk/>
            <pc:sldMk cId="3666221761" sldId="310"/>
            <ac:spMk id="13" creationId="{204BEB45-41E5-4E41-A3F5-5784A2DAD7A2}"/>
          </ac:spMkLst>
        </pc:spChg>
        <pc:spChg chg="del">
          <ac:chgData name="philip prentice" userId="b9e195d04dd11b3c" providerId="LiveId" clId="{A47B3338-F010-7F48-84DE-328B1B146B9C}" dt="2020-10-01T15:18:13.134" v="30" actId="478"/>
          <ac:spMkLst>
            <pc:docMk/>
            <pc:sldMk cId="3666221761" sldId="310"/>
            <ac:spMk id="14" creationId="{F9A8B7A4-2C27-4A6D-909B-CC9BBCD69D36}"/>
          </ac:spMkLst>
        </pc:spChg>
      </pc:sldChg>
      <pc:sldChg chg="addSp modSp new ord addAnim">
        <pc:chgData name="philip prentice" userId="b9e195d04dd11b3c" providerId="LiveId" clId="{A47B3338-F010-7F48-84DE-328B1B146B9C}" dt="2020-10-01T16:00:41.867" v="42"/>
        <pc:sldMkLst>
          <pc:docMk/>
          <pc:sldMk cId="1232692224" sldId="311"/>
        </pc:sldMkLst>
        <pc:picChg chg="add mod">
          <ac:chgData name="philip prentice" userId="b9e195d04dd11b3c" providerId="LiveId" clId="{A47B3338-F010-7F48-84DE-328B1B146B9C}" dt="2020-10-01T16:00:41.867" v="42"/>
          <ac:picMkLst>
            <pc:docMk/>
            <pc:sldMk cId="1232692224" sldId="311"/>
            <ac:picMk id="2" creationId="{4B82C78A-1269-4844-86DA-6E35317A3109}"/>
          </ac:picMkLst>
        </pc:picChg>
      </pc:sldChg>
      <pc:sldChg chg="delSp new del">
        <pc:chgData name="philip prentice" userId="b9e195d04dd11b3c" providerId="LiveId" clId="{A47B3338-F010-7F48-84DE-328B1B146B9C}" dt="2020-10-01T16:08:16.344" v="67" actId="2696"/>
        <pc:sldMkLst>
          <pc:docMk/>
          <pc:sldMk cId="4280305592" sldId="312"/>
        </pc:sldMkLst>
        <pc:spChg chg="del">
          <ac:chgData name="philip prentice" userId="b9e195d04dd11b3c" providerId="LiveId" clId="{A47B3338-F010-7F48-84DE-328B1B146B9C}" dt="2020-10-01T16:02:19.391" v="46" actId="478"/>
          <ac:spMkLst>
            <pc:docMk/>
            <pc:sldMk cId="4280305592" sldId="312"/>
            <ac:spMk id="2" creationId="{D4B37497-5342-474B-AB98-1804EB44D207}"/>
          </ac:spMkLst>
        </pc:spChg>
        <pc:spChg chg="del">
          <ac:chgData name="philip prentice" userId="b9e195d04dd11b3c" providerId="LiveId" clId="{A47B3338-F010-7F48-84DE-328B1B146B9C}" dt="2020-10-01T16:02:15.768" v="45" actId="478"/>
          <ac:spMkLst>
            <pc:docMk/>
            <pc:sldMk cId="4280305592" sldId="312"/>
            <ac:spMk id="3" creationId="{71645C91-B94B-3E4B-9C5C-C61B633C5AED}"/>
          </ac:spMkLst>
        </pc:spChg>
      </pc:sldChg>
      <pc:sldChg chg="addSp delSp modSp new ord modNotesTx">
        <pc:chgData name="philip prentice" userId="b9e195d04dd11b3c" providerId="LiveId" clId="{A47B3338-F010-7F48-84DE-328B1B146B9C}" dt="2020-10-22T12:21:32.238" v="1961" actId="1076"/>
        <pc:sldMkLst>
          <pc:docMk/>
          <pc:sldMk cId="1717083008" sldId="313"/>
        </pc:sldMkLst>
        <pc:spChg chg="del">
          <ac:chgData name="philip prentice" userId="b9e195d04dd11b3c" providerId="LiveId" clId="{A47B3338-F010-7F48-84DE-328B1B146B9C}" dt="2020-10-01T16:07:09.227" v="48" actId="478"/>
          <ac:spMkLst>
            <pc:docMk/>
            <pc:sldMk cId="1717083008" sldId="313"/>
            <ac:spMk id="2" creationId="{C7FE3E6E-7762-2249-BC01-3F812EC0D7AC}"/>
          </ac:spMkLst>
        </pc:spChg>
        <pc:spChg chg="del">
          <ac:chgData name="philip prentice" userId="b9e195d04dd11b3c" providerId="LiveId" clId="{A47B3338-F010-7F48-84DE-328B1B146B9C}" dt="2020-10-01T16:07:12.034" v="49" actId="478"/>
          <ac:spMkLst>
            <pc:docMk/>
            <pc:sldMk cId="1717083008" sldId="313"/>
            <ac:spMk id="3" creationId="{70F6BAA3-D9CA-E14D-8D31-401E540CADAE}"/>
          </ac:spMkLst>
        </pc:spChg>
        <pc:picChg chg="add mod">
          <ac:chgData name="philip prentice" userId="b9e195d04dd11b3c" providerId="LiveId" clId="{A47B3338-F010-7F48-84DE-328B1B146B9C}" dt="2020-10-01T16:07:52.598" v="62" actId="14100"/>
          <ac:picMkLst>
            <pc:docMk/>
            <pc:sldMk cId="1717083008" sldId="313"/>
            <ac:picMk id="4" creationId="{7CA6FC74-615F-3A49-8103-A72F8A58031E}"/>
          </ac:picMkLst>
        </pc:picChg>
        <pc:picChg chg="add mod ord">
          <ac:chgData name="philip prentice" userId="b9e195d04dd11b3c" providerId="LiveId" clId="{A47B3338-F010-7F48-84DE-328B1B146B9C}" dt="2020-10-01T16:09:30.332" v="81" actId="170"/>
          <ac:picMkLst>
            <pc:docMk/>
            <pc:sldMk cId="1717083008" sldId="313"/>
            <ac:picMk id="5" creationId="{DEE18EEC-4D38-5349-A153-9297C9D5649C}"/>
          </ac:picMkLst>
        </pc:picChg>
        <pc:picChg chg="add mod">
          <ac:chgData name="philip prentice" userId="b9e195d04dd11b3c" providerId="LiveId" clId="{A47B3338-F010-7F48-84DE-328B1B146B9C}" dt="2020-10-01T16:08:39.803" v="72" actId="14100"/>
          <ac:picMkLst>
            <pc:docMk/>
            <pc:sldMk cId="1717083008" sldId="313"/>
            <ac:picMk id="6" creationId="{2B1CC29C-6B4C-DD48-8D8A-1B40F5E4D824}"/>
          </ac:picMkLst>
        </pc:picChg>
        <pc:picChg chg="add mod">
          <ac:chgData name="philip prentice" userId="b9e195d04dd11b3c" providerId="LiveId" clId="{A47B3338-F010-7F48-84DE-328B1B146B9C}" dt="2020-10-01T16:09:35.232" v="82" actId="14100"/>
          <ac:picMkLst>
            <pc:docMk/>
            <pc:sldMk cId="1717083008" sldId="313"/>
            <ac:picMk id="7" creationId="{DD0FD57E-D5B8-0B4D-8696-1D7DBF8BCF33}"/>
          </ac:picMkLst>
        </pc:picChg>
      </pc:sldChg>
      <pc:sldChg chg="addSp delSp modSp new del">
        <pc:chgData name="philip prentice" userId="b9e195d04dd11b3c" providerId="LiveId" clId="{A47B3338-F010-7F48-84DE-328B1B146B9C}" dt="2020-10-22T12:12:09.565" v="1949" actId="2696"/>
        <pc:sldMkLst>
          <pc:docMk/>
          <pc:sldMk cId="122490322" sldId="314"/>
        </pc:sldMkLst>
        <pc:picChg chg="add del mod">
          <ac:chgData name="philip prentice" userId="b9e195d04dd11b3c" providerId="LiveId" clId="{A47B3338-F010-7F48-84DE-328B1B146B9C}" dt="2020-10-19T16:18:15.664" v="1933" actId="931"/>
          <ac:picMkLst>
            <pc:docMk/>
            <pc:sldMk cId="122490322" sldId="314"/>
            <ac:picMk id="2" creationId="{69B85384-B1BB-624E-95FA-4718AE84477D}"/>
          </ac:picMkLst>
        </pc:picChg>
        <pc:picChg chg="add">
          <ac:chgData name="philip prentice" userId="b9e195d04dd11b3c" providerId="LiveId" clId="{A47B3338-F010-7F48-84DE-328B1B146B9C}" dt="2020-10-19T16:18:48.620" v="1934" actId="931"/>
          <ac:picMkLst>
            <pc:docMk/>
            <pc:sldMk cId="122490322" sldId="314"/>
            <ac:picMk id="3" creationId="{34A7AFD1-88FE-3A48-8014-19A33D2DB1CF}"/>
          </ac:picMkLst>
        </pc:picChg>
        <pc:picChg chg="add mod">
          <ac:chgData name="philip prentice" userId="b9e195d04dd11b3c" providerId="LiveId" clId="{A47B3338-F010-7F48-84DE-328B1B146B9C}" dt="2020-10-19T16:19:11.244" v="1942" actId="14100"/>
          <ac:picMkLst>
            <pc:docMk/>
            <pc:sldMk cId="122490322" sldId="314"/>
            <ac:picMk id="4" creationId="{40C75A71-7B10-3E48-87F0-0D9F5F4E8996}"/>
          </ac:picMkLst>
        </pc:picChg>
      </pc:sldChg>
      <pc:sldChg chg="new del">
        <pc:chgData name="philip prentice" userId="b9e195d04dd11b3c" providerId="LiveId" clId="{A47B3338-F010-7F48-84DE-328B1B146B9C}" dt="2020-10-01T16:08:47.640" v="74" actId="680"/>
        <pc:sldMkLst>
          <pc:docMk/>
          <pc:sldMk cId="944913464" sldId="314"/>
        </pc:sldMkLst>
      </pc:sldChg>
      <pc:sldChg chg="new del">
        <pc:chgData name="philip prentice" userId="b9e195d04dd11b3c" providerId="LiveId" clId="{A47B3338-F010-7F48-84DE-328B1B146B9C}" dt="2020-10-22T12:21:16.132" v="1959" actId="2696"/>
        <pc:sldMkLst>
          <pc:docMk/>
          <pc:sldMk cId="1856247904" sldId="314"/>
        </pc:sldMkLst>
      </pc:sldChg>
      <pc:sldChg chg="new del">
        <pc:chgData name="philip prentice" userId="b9e195d04dd11b3c" providerId="LiveId" clId="{A47B3338-F010-7F48-84DE-328B1B146B9C}" dt="2020-10-01T16:08:13.376" v="66" actId="680"/>
        <pc:sldMkLst>
          <pc:docMk/>
          <pc:sldMk cId="2593966809" sldId="314"/>
        </pc:sldMkLst>
      </pc:sldChg>
      <pc:sldChg chg="addSp delSp modSp new del">
        <pc:chgData name="philip prentice" userId="b9e195d04dd11b3c" providerId="LiveId" clId="{A47B3338-F010-7F48-84DE-328B1B146B9C}" dt="2020-10-07T10:57:19.089" v="1926" actId="2696"/>
        <pc:sldMkLst>
          <pc:docMk/>
          <pc:sldMk cId="2921560663" sldId="314"/>
        </pc:sldMkLst>
        <pc:spChg chg="add mod">
          <ac:chgData name="philip prentice" userId="b9e195d04dd11b3c" providerId="LiveId" clId="{A47B3338-F010-7F48-84DE-328B1B146B9C}" dt="2020-10-05T16:49:05.239" v="1737" actId="20577"/>
          <ac:spMkLst>
            <pc:docMk/>
            <pc:sldMk cId="2921560663" sldId="314"/>
            <ac:spMk id="2" creationId="{DF2DC4B8-0FBF-6942-A3DF-48A988C29B59}"/>
          </ac:spMkLst>
        </pc:spChg>
        <pc:spChg chg="del">
          <ac:chgData name="philip prentice" userId="b9e195d04dd11b3c" providerId="LiveId" clId="{A47B3338-F010-7F48-84DE-328B1B146B9C}" dt="2020-10-01T18:35:54.529" v="1019" actId="478"/>
          <ac:spMkLst>
            <pc:docMk/>
            <pc:sldMk cId="2921560663" sldId="314"/>
            <ac:spMk id="2" creationId="{EDAFFE70-FC36-2B41-865E-CA86CD15767E}"/>
          </ac:spMkLst>
        </pc:spChg>
        <pc:spChg chg="del">
          <ac:chgData name="philip prentice" userId="b9e195d04dd11b3c" providerId="LiveId" clId="{A47B3338-F010-7F48-84DE-328B1B146B9C}" dt="2020-10-01T18:35:52.059" v="1018" actId="478"/>
          <ac:spMkLst>
            <pc:docMk/>
            <pc:sldMk cId="2921560663" sldId="314"/>
            <ac:spMk id="3" creationId="{5F51A33C-B5DD-0540-80E4-3C1FB0386FF1}"/>
          </ac:spMkLst>
        </pc:spChg>
        <pc:spChg chg="add mod">
          <ac:chgData name="philip prentice" userId="b9e195d04dd11b3c" providerId="LiveId" clId="{A47B3338-F010-7F48-84DE-328B1B146B9C}" dt="2020-10-01T19:02:47.481" v="1357" actId="1076"/>
          <ac:spMkLst>
            <pc:docMk/>
            <pc:sldMk cId="2921560663" sldId="314"/>
            <ac:spMk id="4" creationId="{8B26FD30-2FD2-FC41-9F8D-65CC68BBAC51}"/>
          </ac:spMkLst>
        </pc:spChg>
        <pc:spChg chg="add mod">
          <ac:chgData name="philip prentice" userId="b9e195d04dd11b3c" providerId="LiveId" clId="{A47B3338-F010-7F48-84DE-328B1B146B9C}" dt="2020-10-05T16:48:59.122" v="1735" actId="20577"/>
          <ac:spMkLst>
            <pc:docMk/>
            <pc:sldMk cId="2921560663" sldId="314"/>
            <ac:spMk id="5" creationId="{541A86D4-CCE2-A346-AE9E-325B79E74333}"/>
          </ac:spMkLst>
        </pc:spChg>
        <pc:spChg chg="add del mod">
          <ac:chgData name="philip prentice" userId="b9e195d04dd11b3c" providerId="LiveId" clId="{A47B3338-F010-7F48-84DE-328B1B146B9C}" dt="2020-10-01T19:21:25.460" v="1678" actId="478"/>
          <ac:spMkLst>
            <pc:docMk/>
            <pc:sldMk cId="2921560663" sldId="314"/>
            <ac:spMk id="6" creationId="{A9F22C60-AA66-264F-A388-CB41926CBCAD}"/>
          </ac:spMkLst>
        </pc:spChg>
        <pc:spChg chg="add mod">
          <ac:chgData name="philip prentice" userId="b9e195d04dd11b3c" providerId="LiveId" clId="{A47B3338-F010-7F48-84DE-328B1B146B9C}" dt="2020-10-01T19:03:45.114" v="1378" actId="14100"/>
          <ac:spMkLst>
            <pc:docMk/>
            <pc:sldMk cId="2921560663" sldId="314"/>
            <ac:spMk id="8" creationId="{5A76653E-9401-6247-86B2-FC161896D481}"/>
          </ac:spMkLst>
        </pc:spChg>
        <pc:spChg chg="add mod">
          <ac:chgData name="philip prentice" userId="b9e195d04dd11b3c" providerId="LiveId" clId="{A47B3338-F010-7F48-84DE-328B1B146B9C}" dt="2020-10-01T19:25:15.922" v="1725" actId="14100"/>
          <ac:spMkLst>
            <pc:docMk/>
            <pc:sldMk cId="2921560663" sldId="314"/>
            <ac:spMk id="10" creationId="{EA9C82C3-183B-B742-8459-51F60B7CFFEA}"/>
          </ac:spMkLst>
        </pc:spChg>
        <pc:spChg chg="add del mod">
          <ac:chgData name="philip prentice" userId="b9e195d04dd11b3c" providerId="LiveId" clId="{A47B3338-F010-7F48-84DE-328B1B146B9C}" dt="2020-10-01T18:40:34.774" v="1077" actId="22"/>
          <ac:spMkLst>
            <pc:docMk/>
            <pc:sldMk cId="2921560663" sldId="314"/>
            <ac:spMk id="11" creationId="{5E443794-E4D6-C54F-A68C-FE1C6D68466C}"/>
          </ac:spMkLst>
        </pc:spChg>
        <pc:spChg chg="add mod">
          <ac:chgData name="philip prentice" userId="b9e195d04dd11b3c" providerId="LiveId" clId="{A47B3338-F010-7F48-84DE-328B1B146B9C}" dt="2020-10-01T19:06:24.389" v="1426" actId="20577"/>
          <ac:spMkLst>
            <pc:docMk/>
            <pc:sldMk cId="2921560663" sldId="314"/>
            <ac:spMk id="12" creationId="{8F19A093-90D1-0A4A-BBA8-AC6F5A7CE32F}"/>
          </ac:spMkLst>
        </pc:spChg>
        <pc:spChg chg="add del mod">
          <ac:chgData name="philip prentice" userId="b9e195d04dd11b3c" providerId="LiveId" clId="{A47B3338-F010-7F48-84DE-328B1B146B9C}" dt="2020-10-01T18:42:03.099" v="1096" actId="478"/>
          <ac:spMkLst>
            <pc:docMk/>
            <pc:sldMk cId="2921560663" sldId="314"/>
            <ac:spMk id="13" creationId="{F661BAA8-8FF7-9246-BA42-61D13A2B6602}"/>
          </ac:spMkLst>
        </pc:spChg>
        <pc:spChg chg="add mod">
          <ac:chgData name="philip prentice" userId="b9e195d04dd11b3c" providerId="LiveId" clId="{A47B3338-F010-7F48-84DE-328B1B146B9C}" dt="2020-10-01T19:06:12.910" v="1418" actId="1076"/>
          <ac:spMkLst>
            <pc:docMk/>
            <pc:sldMk cId="2921560663" sldId="314"/>
            <ac:spMk id="18" creationId="{CD44C839-AA50-8842-BE31-2AC2AE52A3F8}"/>
          </ac:spMkLst>
        </pc:spChg>
        <pc:spChg chg="add mod">
          <ac:chgData name="philip prentice" userId="b9e195d04dd11b3c" providerId="LiveId" clId="{A47B3338-F010-7F48-84DE-328B1B146B9C}" dt="2020-10-01T19:07:56.760" v="1487" actId="20577"/>
          <ac:spMkLst>
            <pc:docMk/>
            <pc:sldMk cId="2921560663" sldId="314"/>
            <ac:spMk id="20" creationId="{F3F291CE-6898-2444-B5C9-7E2CC7BE44BA}"/>
          </ac:spMkLst>
        </pc:spChg>
        <pc:spChg chg="add mod">
          <ac:chgData name="philip prentice" userId="b9e195d04dd11b3c" providerId="LiveId" clId="{A47B3338-F010-7F48-84DE-328B1B146B9C}" dt="2020-10-05T16:48:49.742" v="1734" actId="20577"/>
          <ac:spMkLst>
            <pc:docMk/>
            <pc:sldMk cId="2921560663" sldId="314"/>
            <ac:spMk id="24" creationId="{5B2E2495-964C-9B4F-AEE8-3C17F7096AF0}"/>
          </ac:spMkLst>
        </pc:spChg>
        <pc:picChg chg="add mod">
          <ac:chgData name="philip prentice" userId="b9e195d04dd11b3c" providerId="LiveId" clId="{A47B3338-F010-7F48-84DE-328B1B146B9C}" dt="2020-10-01T19:06:40.596" v="1432" actId="14100"/>
          <ac:picMkLst>
            <pc:docMk/>
            <pc:sldMk cId="2921560663" sldId="314"/>
            <ac:picMk id="3" creationId="{25B44948-4195-4243-9505-2D74076026DE}"/>
          </ac:picMkLst>
        </pc:picChg>
        <pc:picChg chg="add del mod">
          <ac:chgData name="philip prentice" userId="b9e195d04dd11b3c" providerId="LiveId" clId="{A47B3338-F010-7F48-84DE-328B1B146B9C}" dt="2020-10-01T18:45:45.293" v="1217" actId="478"/>
          <ac:picMkLst>
            <pc:docMk/>
            <pc:sldMk cId="2921560663" sldId="314"/>
            <ac:picMk id="6" creationId="{FA2072B8-2FB5-B14B-AF04-12D2FD15764F}"/>
          </ac:picMkLst>
        </pc:picChg>
        <pc:picChg chg="add mod">
          <ac:chgData name="philip prentice" userId="b9e195d04dd11b3c" providerId="LiveId" clId="{A47B3338-F010-7F48-84DE-328B1B146B9C}" dt="2020-10-01T19:09:06.591" v="1513" actId="208"/>
          <ac:picMkLst>
            <pc:docMk/>
            <pc:sldMk cId="2921560663" sldId="314"/>
            <ac:picMk id="7" creationId="{5434B06F-1ECE-DF44-A6D4-8D2029C3DEDA}"/>
          </ac:picMkLst>
        </pc:picChg>
        <pc:picChg chg="add mod">
          <ac:chgData name="philip prentice" userId="b9e195d04dd11b3c" providerId="LiveId" clId="{A47B3338-F010-7F48-84DE-328B1B146B9C}" dt="2020-10-01T18:48:47.533" v="1241" actId="1076"/>
          <ac:picMkLst>
            <pc:docMk/>
            <pc:sldMk cId="2921560663" sldId="314"/>
            <ac:picMk id="9" creationId="{AEFC87EE-76A3-8149-99CC-EEA89D2B5CB2}"/>
          </ac:picMkLst>
        </pc:picChg>
        <pc:picChg chg="add mod">
          <ac:chgData name="philip prentice" userId="b9e195d04dd11b3c" providerId="LiveId" clId="{A47B3338-F010-7F48-84DE-328B1B146B9C}" dt="2020-10-01T19:06:07.759" v="1416" actId="14100"/>
          <ac:picMkLst>
            <pc:docMk/>
            <pc:sldMk cId="2921560663" sldId="314"/>
            <ac:picMk id="16" creationId="{CAC0EC41-757C-E741-BD2B-A42BB58A53DF}"/>
          </ac:picMkLst>
        </pc:picChg>
        <pc:picChg chg="add mod">
          <ac:chgData name="philip prentice" userId="b9e195d04dd11b3c" providerId="LiveId" clId="{A47B3338-F010-7F48-84DE-328B1B146B9C}" dt="2020-10-01T19:08:16.989" v="1494" actId="14100"/>
          <ac:picMkLst>
            <pc:docMk/>
            <pc:sldMk cId="2921560663" sldId="314"/>
            <ac:picMk id="22" creationId="{DA418A9D-6D6B-BF4F-97E1-AD033ACB1555}"/>
          </ac:picMkLst>
        </pc:picChg>
      </pc:sldChg>
      <pc:sldChg chg="new del">
        <pc:chgData name="philip prentice" userId="b9e195d04dd11b3c" providerId="LiveId" clId="{A47B3338-F010-7F48-84DE-328B1B146B9C}" dt="2020-10-22T12:20:40.102" v="1956" actId="2696"/>
        <pc:sldMkLst>
          <pc:docMk/>
          <pc:sldMk cId="3028237010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29AAC-8D2D-9E46-9AA6-402C8FCD051E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6A81F-26C4-8247-AFBE-AF01E014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Climate</a:t>
            </a:r>
          </a:p>
          <a:p>
            <a:r>
              <a:rPr lang="en-GB" dirty="0"/>
              <a:t>Pop up or pocket parks</a:t>
            </a:r>
          </a:p>
          <a:p>
            <a:r>
              <a:rPr lang="en-GB" dirty="0"/>
              <a:t>Tree canopies and planters</a:t>
            </a:r>
          </a:p>
          <a:p>
            <a:r>
              <a:rPr lang="en-GB" dirty="0"/>
              <a:t>Shade, shelter and flood prevention</a:t>
            </a:r>
          </a:p>
          <a:p>
            <a:r>
              <a:rPr lang="en-GB" dirty="0"/>
              <a:t>Community growing, green roofs and walls, waste reduction and circular economy initiatives. Contributes to net zero, improves biodiversity, brings community together, makes place more attractive and looked after </a:t>
            </a:r>
          </a:p>
          <a:p>
            <a:endParaRPr lang="en-GB" dirty="0"/>
          </a:p>
          <a:p>
            <a:r>
              <a:rPr lang="en-GB" b="1" dirty="0"/>
              <a:t>Digital</a:t>
            </a:r>
            <a:r>
              <a:rPr lang="en-GB" dirty="0"/>
              <a:t> – </a:t>
            </a:r>
          </a:p>
          <a:p>
            <a:r>
              <a:rPr lang="en-GB" dirty="0"/>
              <a:t>inclusion, economy, community – social media, community web platforms</a:t>
            </a:r>
          </a:p>
          <a:p>
            <a:endParaRPr lang="en-GB" dirty="0"/>
          </a:p>
          <a:p>
            <a:r>
              <a:rPr lang="en-GB" b="1" dirty="0"/>
              <a:t>Community</a:t>
            </a:r>
            <a:r>
              <a:rPr lang="en-GB" dirty="0"/>
              <a:t> </a:t>
            </a:r>
          </a:p>
          <a:p>
            <a:r>
              <a:rPr lang="en-GB" dirty="0"/>
              <a:t>Support networks, Housing, events, activities, Vulnerable</a:t>
            </a:r>
            <a:r>
              <a:rPr lang="en-GB"/>
              <a:t>, volunteering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Caring</a:t>
            </a:r>
            <a:r>
              <a:rPr lang="en-GB" dirty="0"/>
              <a:t> </a:t>
            </a:r>
          </a:p>
          <a:p>
            <a:r>
              <a:rPr lang="en-GB" dirty="0"/>
              <a:t>Create a more caring environment linked to health and housing, new social enterprise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A81F-26C4-8247-AFBE-AF01E0145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1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8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3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5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7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0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4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A6FC74-615F-3A49-8103-A72F8A580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2" y="154217"/>
            <a:ext cx="5949798" cy="325409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B1CC29C-6B4C-DD48-8D8A-1B40F5E4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3" y="3525958"/>
            <a:ext cx="5949798" cy="33320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D0FD57E-D5B8-0B4D-8696-1D7DBF8BC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75" y="2417097"/>
            <a:ext cx="5683294" cy="444090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EE18EEC-4D38-5349-A153-9297C9D56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41" y="186993"/>
            <a:ext cx="5721828" cy="32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1C0FEF-073B-544A-8B4B-9AE7D274646D}"/>
              </a:ext>
            </a:extLst>
          </p:cNvPr>
          <p:cNvSpPr txBox="1"/>
          <p:nvPr/>
        </p:nvSpPr>
        <p:spPr>
          <a:xfrm>
            <a:off x="60086" y="0"/>
            <a:ext cx="1207182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COVID19</a:t>
            </a:r>
            <a:r>
              <a:rPr lang="en-GB" sz="2800" dirty="0"/>
              <a:t> </a:t>
            </a:r>
          </a:p>
          <a:p>
            <a:pPr algn="l"/>
            <a:r>
              <a:rPr lang="en-US" sz="2800" dirty="0"/>
              <a:t>Physical distancing and public health infrastructure: Supply or installation of distancing markers, outdoor protection while queuing, street marking, protective screens, PPE, and hand </a:t>
            </a:r>
            <a:r>
              <a:rPr lang="en-US" sz="2800" dirty="0" err="1"/>
              <a:t>sanitising</a:t>
            </a:r>
            <a:r>
              <a:rPr lang="en-US" sz="2800" dirty="0"/>
              <a:t> equipment. </a:t>
            </a:r>
            <a:endParaRPr lang="en-GB" sz="2800" dirty="0"/>
          </a:p>
          <a:p>
            <a:pPr algn="l"/>
            <a:endParaRPr lang="en-GB" sz="2800" b="1" dirty="0"/>
          </a:p>
          <a:p>
            <a:pPr algn="l"/>
            <a:r>
              <a:rPr lang="en-GB" sz="2800" b="1" dirty="0"/>
              <a:t>Climate</a:t>
            </a:r>
          </a:p>
          <a:p>
            <a:pPr algn="l"/>
            <a:r>
              <a:rPr lang="en-GB" sz="2800" dirty="0"/>
              <a:t>Pop up parks,  Community gardens or orchards, Allotments and growing projects, Planting – planters, trees, baskets, Recycling and waste reduction, Energy efficiency projects</a:t>
            </a:r>
          </a:p>
          <a:p>
            <a:pPr algn="l"/>
            <a:endParaRPr lang="en-GB" sz="2800" dirty="0"/>
          </a:p>
          <a:p>
            <a:pPr algn="l"/>
            <a:r>
              <a:rPr lang="en-GB" sz="2800" b="1" dirty="0"/>
              <a:t>Community</a:t>
            </a:r>
          </a:p>
          <a:p>
            <a:pPr algn="l"/>
            <a:r>
              <a:rPr lang="en-GB" sz="2800" dirty="0"/>
              <a:t>Outdoor benches, Shop front schemes / public realm</a:t>
            </a:r>
          </a:p>
          <a:p>
            <a:pPr algn="l"/>
            <a:r>
              <a:rPr lang="en-GB" sz="2800" dirty="0"/>
              <a:t>Community halls, shops, EV, Cycling, walking infrastructure</a:t>
            </a:r>
          </a:p>
          <a:p>
            <a:pPr algn="l"/>
            <a:r>
              <a:rPr lang="en-US" sz="2800" dirty="0"/>
              <a:t>Providing information for local residents/</a:t>
            </a:r>
            <a:r>
              <a:rPr lang="en-GB" sz="2800" dirty="0"/>
              <a:t>visitors</a:t>
            </a:r>
            <a:r>
              <a:rPr lang="en-US" sz="2800" dirty="0"/>
              <a:t> (such as in the lead up to Christmas) on safe </a:t>
            </a:r>
            <a:r>
              <a:rPr lang="en-GB" sz="2800" dirty="0"/>
              <a:t>local </a:t>
            </a:r>
            <a:r>
              <a:rPr lang="en-US" sz="2800" dirty="0"/>
              <a:t>shopping, business, community and leisure opportunities.</a:t>
            </a:r>
            <a:endParaRPr lang="en-GB" sz="2800" dirty="0"/>
          </a:p>
          <a:p>
            <a:pPr algn="l"/>
            <a:r>
              <a:rPr lang="en-US" sz="2800" dirty="0"/>
              <a:t>Create local online job or volunteering platforms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339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302787-370B-E247-9737-FAE57D9F8969}"/>
              </a:ext>
            </a:extLst>
          </p:cNvPr>
          <p:cNvSpPr txBox="1"/>
          <p:nvPr/>
        </p:nvSpPr>
        <p:spPr>
          <a:xfrm>
            <a:off x="0" y="122903"/>
            <a:ext cx="118260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800" dirty="0"/>
          </a:p>
          <a:p>
            <a:pPr algn="l"/>
            <a:r>
              <a:rPr lang="en-GB" sz="2800" b="1" dirty="0"/>
              <a:t>Economy</a:t>
            </a:r>
            <a:r>
              <a:rPr lang="en-GB" sz="2800" dirty="0"/>
              <a:t> </a:t>
            </a:r>
          </a:p>
          <a:p>
            <a:pPr algn="l"/>
            <a:r>
              <a:rPr lang="en-GB" sz="2800" dirty="0"/>
              <a:t>- </a:t>
            </a:r>
            <a:r>
              <a:rPr lang="en-US" sz="2800" dirty="0"/>
              <a:t>Marketing and Advertising, using the Scotland Loves Local communications pack resources, on what local businesses have to offer.</a:t>
            </a:r>
            <a:endParaRPr lang="en-GB" sz="2800" dirty="0"/>
          </a:p>
          <a:p>
            <a:pPr algn="l"/>
            <a:r>
              <a:rPr lang="en-GB" sz="2800" dirty="0"/>
              <a:t>- Develop</a:t>
            </a:r>
            <a:r>
              <a:rPr lang="en-US" sz="2800" dirty="0"/>
              <a:t> social media, print and local campaigns around a ‘Love Local’ message.</a:t>
            </a:r>
            <a:endParaRPr lang="en-GB" sz="2800" dirty="0"/>
          </a:p>
          <a:p>
            <a:pPr algn="l"/>
            <a:r>
              <a:rPr lang="en-GB" sz="2800" dirty="0"/>
              <a:t>- </a:t>
            </a:r>
            <a:r>
              <a:rPr lang="en-US" sz="2800" dirty="0"/>
              <a:t>Small scale improvements and information e.g. </a:t>
            </a:r>
            <a:r>
              <a:rPr lang="en-GB" sz="2800" dirty="0"/>
              <a:t>route </a:t>
            </a:r>
            <a:r>
              <a:rPr lang="en-US" sz="2800" dirty="0"/>
              <a:t>maps/signage/small scale infrastructure</a:t>
            </a:r>
            <a:r>
              <a:rPr lang="en-GB" sz="2800" dirty="0"/>
              <a:t>/trails </a:t>
            </a:r>
            <a:r>
              <a:rPr lang="en-US" sz="2800" dirty="0"/>
              <a:t>to join up </a:t>
            </a:r>
            <a:r>
              <a:rPr lang="en-US" sz="2800" dirty="0" err="1"/>
              <a:t>neighbouring</a:t>
            </a:r>
            <a:r>
              <a:rPr lang="en-US" sz="2800" dirty="0"/>
              <a:t> villages/suburbs</a:t>
            </a:r>
            <a:r>
              <a:rPr lang="en-GB" sz="2800" dirty="0"/>
              <a:t>/assets</a:t>
            </a:r>
            <a:r>
              <a:rPr lang="en-US" sz="2800" dirty="0"/>
              <a:t> as a single destination</a:t>
            </a:r>
            <a:endParaRPr lang="en-GB" sz="2800" dirty="0"/>
          </a:p>
          <a:p>
            <a:pPr algn="l"/>
            <a:r>
              <a:rPr lang="en-US" sz="2800" dirty="0"/>
              <a:t>Projects to encourage cooperatives, independents and social enterprises to develop local initiatives, collaborations and ownership</a:t>
            </a:r>
            <a:r>
              <a:rPr lang="en-GB" sz="2800" dirty="0"/>
              <a:t> </a:t>
            </a:r>
          </a:p>
          <a:p>
            <a:pPr algn="l"/>
            <a:r>
              <a:rPr lang="en-GB" sz="2800" dirty="0"/>
              <a:t>Virtual villages, communities, delivery etc</a:t>
            </a:r>
          </a:p>
          <a:p>
            <a:pPr algn="l"/>
            <a:endParaRPr lang="en-GB" sz="2800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16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im.408A3A01-1D20-4716-B85B-1D778F26EC13.MOV">
            <a:hlinkClick r:id="" action="ppaction://media"/>
            <a:extLst>
              <a:ext uri="{FF2B5EF4-FFF2-40B4-BE49-F238E27FC236}">
                <a16:creationId xmlns:a16="http://schemas.microsoft.com/office/drawing/2014/main" id="{4B82C78A-1269-4844-86DA-6E35317A31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prentice</dc:creator>
  <cp:lastModifiedBy>philip prentice</cp:lastModifiedBy>
  <cp:revision>27</cp:revision>
  <dcterms:created xsi:type="dcterms:W3CDTF">2020-10-01T14:40:54Z</dcterms:created>
  <dcterms:modified xsi:type="dcterms:W3CDTF">2020-10-27T19:46:28Z</dcterms:modified>
</cp:coreProperties>
</file>